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Inter Bold" charset="1" panose="020B0802030000000004"/>
      <p:regular r:id="rId16"/>
    </p:embeddedFont>
    <p:embeddedFont>
      <p:font typeface="Inter" charset="1" panose="020B0502030000000004"/>
      <p:regular r:id="rId17"/>
    </p:embeddedFont>
    <p:embeddedFont>
      <p:font typeface="Inter Semi-Bold" charset="1" panose="0200050300000002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jpeg" Type="http://schemas.openxmlformats.org/officeDocument/2006/relationships/image"/><Relationship Id="rId12" Target="../media/image18.jpe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11" Target="../media/image34.jpeg" Type="http://schemas.openxmlformats.org/officeDocument/2006/relationships/image"/><Relationship Id="rId12" Target="../media/image35.jpeg" Type="http://schemas.openxmlformats.org/officeDocument/2006/relationships/image"/><Relationship Id="rId13" Target="../media/image36.jpeg" Type="http://schemas.openxmlformats.org/officeDocument/2006/relationships/image"/><Relationship Id="rId14" Target="../media/image37.jpeg" Type="http://schemas.openxmlformats.org/officeDocument/2006/relationships/image"/><Relationship Id="rId15" Target="../media/image38.jpe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9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36.jpe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93729" y="1983538"/>
            <a:ext cx="5869630" cy="6319925"/>
          </a:xfrm>
          <a:custGeom>
            <a:avLst/>
            <a:gdLst/>
            <a:ahLst/>
            <a:cxnLst/>
            <a:rect r="r" b="b" t="t" l="l"/>
            <a:pathLst>
              <a:path h="6319925" w="5869630">
                <a:moveTo>
                  <a:pt x="0" y="0"/>
                </a:moveTo>
                <a:lnTo>
                  <a:pt x="5869630" y="0"/>
                </a:lnTo>
                <a:lnTo>
                  <a:pt x="5869630" y="6319924"/>
                </a:lnTo>
                <a:lnTo>
                  <a:pt x="0" y="6319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654825" y="5143500"/>
            <a:ext cx="2372949" cy="897406"/>
          </a:xfrm>
          <a:custGeom>
            <a:avLst/>
            <a:gdLst/>
            <a:ahLst/>
            <a:cxnLst/>
            <a:rect r="r" b="b" t="t" l="l"/>
            <a:pathLst>
              <a:path h="897406" w="2372949">
                <a:moveTo>
                  <a:pt x="2372949" y="0"/>
                </a:moveTo>
                <a:lnTo>
                  <a:pt x="0" y="0"/>
                </a:lnTo>
                <a:lnTo>
                  <a:pt x="0" y="897406"/>
                </a:lnTo>
                <a:lnTo>
                  <a:pt x="2372949" y="897406"/>
                </a:lnTo>
                <a:lnTo>
                  <a:pt x="237294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83986" y="6780520"/>
            <a:ext cx="2686384" cy="1015942"/>
          </a:xfrm>
          <a:custGeom>
            <a:avLst/>
            <a:gdLst/>
            <a:ahLst/>
            <a:cxnLst/>
            <a:rect r="r" b="b" t="t" l="l"/>
            <a:pathLst>
              <a:path h="1015942" w="2686384">
                <a:moveTo>
                  <a:pt x="0" y="0"/>
                </a:moveTo>
                <a:lnTo>
                  <a:pt x="2686384" y="0"/>
                </a:lnTo>
                <a:lnTo>
                  <a:pt x="2686384" y="1015941"/>
                </a:lnTo>
                <a:lnTo>
                  <a:pt x="0" y="10159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60226" y="3348087"/>
            <a:ext cx="8961676" cy="37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76"/>
              </a:lnSpc>
            </a:pPr>
            <a:r>
              <a:rPr lang="en-US" sz="9776" spc="-293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Protecting the Environment for the Future!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60226" y="1983538"/>
            <a:ext cx="780202" cy="585871"/>
          </a:xfrm>
          <a:custGeom>
            <a:avLst/>
            <a:gdLst/>
            <a:ahLst/>
            <a:cxnLst/>
            <a:rect r="r" b="b" t="t" l="l"/>
            <a:pathLst>
              <a:path h="585871" w="780202">
                <a:moveTo>
                  <a:pt x="0" y="0"/>
                </a:moveTo>
                <a:lnTo>
                  <a:pt x="780202" y="0"/>
                </a:lnTo>
                <a:lnTo>
                  <a:pt x="780202" y="585871"/>
                </a:lnTo>
                <a:lnTo>
                  <a:pt x="0" y="5858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1260226" y="8152650"/>
            <a:ext cx="1093865" cy="0"/>
          </a:xfrm>
          <a:prstGeom prst="line">
            <a:avLst/>
          </a:prstGeom>
          <a:ln cap="flat" w="38100">
            <a:solidFill>
              <a:srgbClr val="2D714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8" id="8"/>
          <p:cNvSpPr/>
          <p:nvPr/>
        </p:nvSpPr>
        <p:spPr>
          <a:xfrm flipH="false" flipV="false" rot="-4962806">
            <a:off x="6287267" y="-7680753"/>
            <a:ext cx="9090528" cy="9670775"/>
          </a:xfrm>
          <a:custGeom>
            <a:avLst/>
            <a:gdLst/>
            <a:ahLst/>
            <a:cxnLst/>
            <a:rect r="r" b="b" t="t" l="l"/>
            <a:pathLst>
              <a:path h="9670775" w="9090528">
                <a:moveTo>
                  <a:pt x="0" y="0"/>
                </a:moveTo>
                <a:lnTo>
                  <a:pt x="9090529" y="0"/>
                </a:lnTo>
                <a:lnTo>
                  <a:pt x="9090529" y="9670775"/>
                </a:lnTo>
                <a:lnTo>
                  <a:pt x="0" y="96707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672725">
            <a:off x="11660089" y="7875245"/>
            <a:ext cx="9090528" cy="9670775"/>
          </a:xfrm>
          <a:custGeom>
            <a:avLst/>
            <a:gdLst/>
            <a:ahLst/>
            <a:cxnLst/>
            <a:rect r="r" b="b" t="t" l="l"/>
            <a:pathLst>
              <a:path h="9670775" w="9090528">
                <a:moveTo>
                  <a:pt x="0" y="0"/>
                </a:moveTo>
                <a:lnTo>
                  <a:pt x="9090529" y="0"/>
                </a:lnTo>
                <a:lnTo>
                  <a:pt x="9090529" y="9670774"/>
                </a:lnTo>
                <a:lnTo>
                  <a:pt x="0" y="96707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82109" y="7954212"/>
            <a:ext cx="173029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54D40"/>
                </a:solidFill>
                <a:latin typeface="Inter Bold"/>
                <a:ea typeface="Inter Bold"/>
                <a:cs typeface="Inter Bold"/>
                <a:sym typeface="Inter Bold"/>
              </a:rPr>
              <a:t>Team 404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54091" y="2142329"/>
            <a:ext cx="2325753" cy="344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87"/>
              </a:lnSpc>
              <a:spcBef>
                <a:spcPct val="0"/>
              </a:spcBef>
            </a:pPr>
            <a:r>
              <a:rPr lang="en-US" sz="2687" spc="-80">
                <a:solidFill>
                  <a:srgbClr val="528115"/>
                </a:solidFill>
                <a:latin typeface="Inter"/>
                <a:ea typeface="Inter"/>
                <a:cs typeface="Inter"/>
                <a:sym typeface="Inter"/>
              </a:rPr>
              <a:t>Eco-Score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3694438" y="7372033"/>
            <a:ext cx="2890423" cy="1334850"/>
          </a:xfrm>
          <a:custGeom>
            <a:avLst/>
            <a:gdLst/>
            <a:ahLst/>
            <a:cxnLst/>
            <a:rect r="r" b="b" t="t" l="l"/>
            <a:pathLst>
              <a:path h="1334850" w="2890423">
                <a:moveTo>
                  <a:pt x="2890424" y="0"/>
                </a:moveTo>
                <a:lnTo>
                  <a:pt x="0" y="0"/>
                </a:lnTo>
                <a:lnTo>
                  <a:pt x="0" y="1334850"/>
                </a:lnTo>
                <a:lnTo>
                  <a:pt x="2890424" y="1334850"/>
                </a:lnTo>
                <a:lnTo>
                  <a:pt x="28904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47818" y="7372033"/>
            <a:ext cx="2890423" cy="1334850"/>
          </a:xfrm>
          <a:custGeom>
            <a:avLst/>
            <a:gdLst/>
            <a:ahLst/>
            <a:cxnLst/>
            <a:rect r="r" b="b" t="t" l="l"/>
            <a:pathLst>
              <a:path h="1334850" w="2890423">
                <a:moveTo>
                  <a:pt x="0" y="0"/>
                </a:moveTo>
                <a:lnTo>
                  <a:pt x="2890423" y="0"/>
                </a:lnTo>
                <a:lnTo>
                  <a:pt x="2890423" y="1334850"/>
                </a:lnTo>
                <a:lnTo>
                  <a:pt x="0" y="1334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18606" y="3900965"/>
            <a:ext cx="9650789" cy="4853543"/>
          </a:xfrm>
          <a:custGeom>
            <a:avLst/>
            <a:gdLst/>
            <a:ahLst/>
            <a:cxnLst/>
            <a:rect r="r" b="b" t="t" l="l"/>
            <a:pathLst>
              <a:path h="4853543" w="9650789">
                <a:moveTo>
                  <a:pt x="0" y="0"/>
                </a:moveTo>
                <a:lnTo>
                  <a:pt x="9650788" y="0"/>
                </a:lnTo>
                <a:lnTo>
                  <a:pt x="9650788" y="4853543"/>
                </a:lnTo>
                <a:lnTo>
                  <a:pt x="0" y="4853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596601" y="8706883"/>
            <a:ext cx="19481203" cy="1796487"/>
            <a:chOff x="0" y="0"/>
            <a:chExt cx="4636962" cy="4276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6962" cy="427604"/>
            </a:xfrm>
            <a:custGeom>
              <a:avLst/>
              <a:gdLst/>
              <a:ahLst/>
              <a:cxnLst/>
              <a:rect r="r" b="b" t="t" l="l"/>
              <a:pathLst>
                <a:path h="427604" w="4636962">
                  <a:moveTo>
                    <a:pt x="39740" y="0"/>
                  </a:moveTo>
                  <a:lnTo>
                    <a:pt x="4597221" y="0"/>
                  </a:lnTo>
                  <a:cubicBezTo>
                    <a:pt x="4619170" y="0"/>
                    <a:pt x="4636962" y="17792"/>
                    <a:pt x="4636962" y="39740"/>
                  </a:cubicBezTo>
                  <a:lnTo>
                    <a:pt x="4636962" y="387864"/>
                  </a:lnTo>
                  <a:cubicBezTo>
                    <a:pt x="4636962" y="409812"/>
                    <a:pt x="4619170" y="427604"/>
                    <a:pt x="4597221" y="427604"/>
                  </a:cubicBezTo>
                  <a:lnTo>
                    <a:pt x="39740" y="427604"/>
                  </a:lnTo>
                  <a:cubicBezTo>
                    <a:pt x="17792" y="427604"/>
                    <a:pt x="0" y="409812"/>
                    <a:pt x="0" y="387864"/>
                  </a:cubicBezTo>
                  <a:lnTo>
                    <a:pt x="0" y="39740"/>
                  </a:lnTo>
                  <a:cubicBezTo>
                    <a:pt x="0" y="17792"/>
                    <a:pt x="17792" y="0"/>
                    <a:pt x="39740" y="0"/>
                  </a:cubicBezTo>
                  <a:close/>
                </a:path>
              </a:pathLst>
            </a:custGeom>
            <a:solidFill>
              <a:srgbClr val="205D1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6962" cy="465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687845" y="190500"/>
            <a:ext cx="8961676" cy="129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6"/>
              </a:lnSpc>
            </a:pPr>
            <a:r>
              <a:rPr lang="en-US" b="true" sz="9776" spc="-293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224078" y="0"/>
            <a:ext cx="3723192" cy="10549776"/>
          </a:xfrm>
          <a:custGeom>
            <a:avLst/>
            <a:gdLst/>
            <a:ahLst/>
            <a:cxnLst/>
            <a:rect r="r" b="b" t="t" l="l"/>
            <a:pathLst>
              <a:path h="10549776" w="3723192">
                <a:moveTo>
                  <a:pt x="0" y="0"/>
                </a:moveTo>
                <a:lnTo>
                  <a:pt x="3723192" y="0"/>
                </a:lnTo>
                <a:lnTo>
                  <a:pt x="3723192" y="10549776"/>
                </a:lnTo>
                <a:lnTo>
                  <a:pt x="0" y="10549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-1609903" y="0"/>
            <a:ext cx="3723192" cy="10549776"/>
          </a:xfrm>
          <a:custGeom>
            <a:avLst/>
            <a:gdLst/>
            <a:ahLst/>
            <a:cxnLst/>
            <a:rect r="r" b="b" t="t" l="l"/>
            <a:pathLst>
              <a:path h="10549776" w="3723192">
                <a:moveTo>
                  <a:pt x="3723191" y="0"/>
                </a:moveTo>
                <a:lnTo>
                  <a:pt x="0" y="0"/>
                </a:lnTo>
                <a:lnTo>
                  <a:pt x="0" y="10549776"/>
                </a:lnTo>
                <a:lnTo>
                  <a:pt x="3723191" y="10549776"/>
                </a:lnTo>
                <a:lnTo>
                  <a:pt x="372319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94438" y="1855819"/>
            <a:ext cx="11165937" cy="2324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 spc="-180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MAKE</a:t>
            </a:r>
          </a:p>
          <a:p>
            <a:pPr algn="ctr">
              <a:lnSpc>
                <a:spcPts val="6000"/>
              </a:lnSpc>
            </a:pPr>
            <a:r>
              <a:rPr lang="en-US" b="true" sz="6000" spc="-180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 IT </a:t>
            </a:r>
          </a:p>
          <a:p>
            <a:pPr algn="ctr">
              <a:lnSpc>
                <a:spcPts val="6000"/>
              </a:lnSpc>
            </a:pPr>
            <a:r>
              <a:rPr lang="en-US" b="true" sz="6000" spc="-180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MATTER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4213" y="226461"/>
            <a:ext cx="2495779" cy="1019927"/>
            <a:chOff x="0" y="0"/>
            <a:chExt cx="1107815" cy="452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7815" cy="452721"/>
            </a:xfrm>
            <a:custGeom>
              <a:avLst/>
              <a:gdLst/>
              <a:ahLst/>
              <a:cxnLst/>
              <a:rect r="r" b="b" t="t" l="l"/>
              <a:pathLst>
                <a:path h="452721" w="1107815">
                  <a:moveTo>
                    <a:pt x="904615" y="0"/>
                  </a:moveTo>
                  <a:cubicBezTo>
                    <a:pt x="1016839" y="0"/>
                    <a:pt x="1107815" y="101345"/>
                    <a:pt x="1107815" y="226360"/>
                  </a:cubicBezTo>
                  <a:cubicBezTo>
                    <a:pt x="1107815" y="351376"/>
                    <a:pt x="1016839" y="452721"/>
                    <a:pt x="904615" y="452721"/>
                  </a:cubicBezTo>
                  <a:lnTo>
                    <a:pt x="203200" y="452721"/>
                  </a:lnTo>
                  <a:cubicBezTo>
                    <a:pt x="90976" y="452721"/>
                    <a:pt x="0" y="351376"/>
                    <a:pt x="0" y="226360"/>
                  </a:cubicBezTo>
                  <a:cubicBezTo>
                    <a:pt x="0" y="10134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05D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07815" cy="490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2210555" y="1029360"/>
            <a:ext cx="4916693" cy="9776357"/>
          </a:xfrm>
          <a:custGeom>
            <a:avLst/>
            <a:gdLst/>
            <a:ahLst/>
            <a:cxnLst/>
            <a:rect r="r" b="b" t="t" l="l"/>
            <a:pathLst>
              <a:path h="9776357" w="4916693">
                <a:moveTo>
                  <a:pt x="4916692" y="0"/>
                </a:moveTo>
                <a:lnTo>
                  <a:pt x="0" y="0"/>
                </a:lnTo>
                <a:lnTo>
                  <a:pt x="0" y="9776357"/>
                </a:lnTo>
                <a:lnTo>
                  <a:pt x="4916692" y="9776357"/>
                </a:lnTo>
                <a:lnTo>
                  <a:pt x="491669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09713" y="8511119"/>
            <a:ext cx="4455396" cy="2057583"/>
          </a:xfrm>
          <a:custGeom>
            <a:avLst/>
            <a:gdLst/>
            <a:ahLst/>
            <a:cxnLst/>
            <a:rect r="r" b="b" t="t" l="l"/>
            <a:pathLst>
              <a:path h="2057583" w="4455396">
                <a:moveTo>
                  <a:pt x="0" y="0"/>
                </a:moveTo>
                <a:lnTo>
                  <a:pt x="4455396" y="0"/>
                </a:lnTo>
                <a:lnTo>
                  <a:pt x="4455396" y="2057583"/>
                </a:lnTo>
                <a:lnTo>
                  <a:pt x="0" y="2057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94880" y="8511119"/>
            <a:ext cx="4028858" cy="1860600"/>
          </a:xfrm>
          <a:custGeom>
            <a:avLst/>
            <a:gdLst/>
            <a:ahLst/>
            <a:cxnLst/>
            <a:rect r="r" b="b" t="t" l="l"/>
            <a:pathLst>
              <a:path h="1860600" w="4028858">
                <a:moveTo>
                  <a:pt x="0" y="0"/>
                </a:moveTo>
                <a:lnTo>
                  <a:pt x="4028858" y="0"/>
                </a:lnTo>
                <a:lnTo>
                  <a:pt x="4028858" y="1860600"/>
                </a:lnTo>
                <a:lnTo>
                  <a:pt x="0" y="1860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92236" y="8720125"/>
            <a:ext cx="2079398" cy="1754256"/>
          </a:xfrm>
          <a:custGeom>
            <a:avLst/>
            <a:gdLst/>
            <a:ahLst/>
            <a:cxnLst/>
            <a:rect r="r" b="b" t="t" l="l"/>
            <a:pathLst>
              <a:path h="1754256" w="2079398">
                <a:moveTo>
                  <a:pt x="0" y="0"/>
                </a:moveTo>
                <a:lnTo>
                  <a:pt x="2079398" y="0"/>
                </a:lnTo>
                <a:lnTo>
                  <a:pt x="2079398" y="1754256"/>
                </a:lnTo>
                <a:lnTo>
                  <a:pt x="0" y="175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9448" y="443489"/>
            <a:ext cx="780202" cy="585871"/>
          </a:xfrm>
          <a:custGeom>
            <a:avLst/>
            <a:gdLst/>
            <a:ahLst/>
            <a:cxnLst/>
            <a:rect r="r" b="b" t="t" l="l"/>
            <a:pathLst>
              <a:path h="585871" w="780202">
                <a:moveTo>
                  <a:pt x="0" y="0"/>
                </a:moveTo>
                <a:lnTo>
                  <a:pt x="780202" y="0"/>
                </a:lnTo>
                <a:lnTo>
                  <a:pt x="780202" y="585871"/>
                </a:lnTo>
                <a:lnTo>
                  <a:pt x="0" y="585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02982" y="3944618"/>
            <a:ext cx="6261586" cy="3522142"/>
          </a:xfrm>
          <a:custGeom>
            <a:avLst/>
            <a:gdLst/>
            <a:ahLst/>
            <a:cxnLst/>
            <a:rect r="r" b="b" t="t" l="l"/>
            <a:pathLst>
              <a:path h="3522142" w="6261586">
                <a:moveTo>
                  <a:pt x="0" y="0"/>
                </a:moveTo>
                <a:lnTo>
                  <a:pt x="6261586" y="0"/>
                </a:lnTo>
                <a:lnTo>
                  <a:pt x="6261586" y="3522142"/>
                </a:lnTo>
                <a:lnTo>
                  <a:pt x="0" y="35221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50401" y="3655399"/>
            <a:ext cx="3766432" cy="3379830"/>
          </a:xfrm>
          <a:custGeom>
            <a:avLst/>
            <a:gdLst/>
            <a:ahLst/>
            <a:cxnLst/>
            <a:rect r="r" b="b" t="t" l="l"/>
            <a:pathLst>
              <a:path h="3379830" w="3766432">
                <a:moveTo>
                  <a:pt x="0" y="0"/>
                </a:moveTo>
                <a:lnTo>
                  <a:pt x="3766431" y="0"/>
                </a:lnTo>
                <a:lnTo>
                  <a:pt x="3766431" y="3379830"/>
                </a:lnTo>
                <a:lnTo>
                  <a:pt x="0" y="3379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8149" t="0" r="-55052" b="-740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65695" y="7728047"/>
            <a:ext cx="6368079" cy="2212908"/>
          </a:xfrm>
          <a:custGeom>
            <a:avLst/>
            <a:gdLst/>
            <a:ahLst/>
            <a:cxnLst/>
            <a:rect r="r" b="b" t="t" l="l"/>
            <a:pathLst>
              <a:path h="2212908" w="6368079">
                <a:moveTo>
                  <a:pt x="0" y="0"/>
                </a:moveTo>
                <a:lnTo>
                  <a:pt x="6368080" y="0"/>
                </a:lnTo>
                <a:lnTo>
                  <a:pt x="6368080" y="2212907"/>
                </a:lnTo>
                <a:lnTo>
                  <a:pt x="0" y="2212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9448" y="3203974"/>
            <a:ext cx="3807465" cy="2855599"/>
          </a:xfrm>
          <a:custGeom>
            <a:avLst/>
            <a:gdLst/>
            <a:ahLst/>
            <a:cxnLst/>
            <a:rect r="r" b="b" t="t" l="l"/>
            <a:pathLst>
              <a:path h="2855599" w="3807465">
                <a:moveTo>
                  <a:pt x="0" y="0"/>
                </a:moveTo>
                <a:lnTo>
                  <a:pt x="3807465" y="0"/>
                </a:lnTo>
                <a:lnTo>
                  <a:pt x="3807465" y="2855599"/>
                </a:lnTo>
                <a:lnTo>
                  <a:pt x="0" y="28555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49268" y="302661"/>
            <a:ext cx="8115300" cy="319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0"/>
              </a:lnSpc>
            </a:pPr>
            <a:r>
              <a:rPr lang="en-US" sz="7582" spc="-227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The importance of protecting the environment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4213" y="226461"/>
            <a:ext cx="2495779" cy="1019927"/>
            <a:chOff x="0" y="0"/>
            <a:chExt cx="1107815" cy="452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7815" cy="452721"/>
            </a:xfrm>
            <a:custGeom>
              <a:avLst/>
              <a:gdLst/>
              <a:ahLst/>
              <a:cxnLst/>
              <a:rect r="r" b="b" t="t" l="l"/>
              <a:pathLst>
                <a:path h="452721" w="1107815">
                  <a:moveTo>
                    <a:pt x="904615" y="0"/>
                  </a:moveTo>
                  <a:cubicBezTo>
                    <a:pt x="1016839" y="0"/>
                    <a:pt x="1107815" y="101345"/>
                    <a:pt x="1107815" y="226360"/>
                  </a:cubicBezTo>
                  <a:cubicBezTo>
                    <a:pt x="1107815" y="351376"/>
                    <a:pt x="1016839" y="452721"/>
                    <a:pt x="904615" y="452721"/>
                  </a:cubicBezTo>
                  <a:lnTo>
                    <a:pt x="203200" y="452721"/>
                  </a:lnTo>
                  <a:cubicBezTo>
                    <a:pt x="90976" y="452721"/>
                    <a:pt x="0" y="351376"/>
                    <a:pt x="0" y="226360"/>
                  </a:cubicBezTo>
                  <a:cubicBezTo>
                    <a:pt x="0" y="10134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05D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07815" cy="490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448" y="443489"/>
            <a:ext cx="780202" cy="585871"/>
          </a:xfrm>
          <a:custGeom>
            <a:avLst/>
            <a:gdLst/>
            <a:ahLst/>
            <a:cxnLst/>
            <a:rect r="r" b="b" t="t" l="l"/>
            <a:pathLst>
              <a:path h="585871" w="780202">
                <a:moveTo>
                  <a:pt x="0" y="0"/>
                </a:moveTo>
                <a:lnTo>
                  <a:pt x="780202" y="0"/>
                </a:lnTo>
                <a:lnTo>
                  <a:pt x="780202" y="585871"/>
                </a:lnTo>
                <a:lnTo>
                  <a:pt x="0" y="585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760163" y="3489537"/>
            <a:ext cx="3368616" cy="336861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982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910411" y="3428848"/>
            <a:ext cx="3368616" cy="336861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982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83956" y="3489537"/>
            <a:ext cx="3368616" cy="336861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982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35020" y="3489537"/>
            <a:ext cx="3368616" cy="336861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982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238879" y="4393396"/>
            <a:ext cx="1560896" cy="1560896"/>
          </a:xfrm>
          <a:custGeom>
            <a:avLst/>
            <a:gdLst/>
            <a:ahLst/>
            <a:cxnLst/>
            <a:rect r="r" b="b" t="t" l="l"/>
            <a:pathLst>
              <a:path h="1560896" w="1560896">
                <a:moveTo>
                  <a:pt x="0" y="0"/>
                </a:moveTo>
                <a:lnTo>
                  <a:pt x="1560897" y="0"/>
                </a:lnTo>
                <a:lnTo>
                  <a:pt x="1560897" y="1560897"/>
                </a:lnTo>
                <a:lnTo>
                  <a:pt x="0" y="156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85854" y="4415964"/>
            <a:ext cx="964820" cy="1515761"/>
          </a:xfrm>
          <a:custGeom>
            <a:avLst/>
            <a:gdLst/>
            <a:ahLst/>
            <a:cxnLst/>
            <a:rect r="r" b="b" t="t" l="l"/>
            <a:pathLst>
              <a:path h="1515761" w="964820">
                <a:moveTo>
                  <a:pt x="0" y="0"/>
                </a:moveTo>
                <a:lnTo>
                  <a:pt x="964820" y="0"/>
                </a:lnTo>
                <a:lnTo>
                  <a:pt x="964820" y="1515761"/>
                </a:lnTo>
                <a:lnTo>
                  <a:pt x="0" y="1515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944074" y="4233427"/>
            <a:ext cx="1339180" cy="2057400"/>
          </a:xfrm>
          <a:custGeom>
            <a:avLst/>
            <a:gdLst/>
            <a:ahLst/>
            <a:cxnLst/>
            <a:rect r="r" b="b" t="t" l="l"/>
            <a:pathLst>
              <a:path h="2057400" w="1339180">
                <a:moveTo>
                  <a:pt x="0" y="0"/>
                </a:moveTo>
                <a:lnTo>
                  <a:pt x="1339180" y="0"/>
                </a:lnTo>
                <a:lnTo>
                  <a:pt x="13391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901685" y="4393396"/>
            <a:ext cx="1386066" cy="1386066"/>
          </a:xfrm>
          <a:custGeom>
            <a:avLst/>
            <a:gdLst/>
            <a:ahLst/>
            <a:cxnLst/>
            <a:rect r="r" b="b" t="t" l="l"/>
            <a:pathLst>
              <a:path h="1386066" w="1386066">
                <a:moveTo>
                  <a:pt x="0" y="0"/>
                </a:moveTo>
                <a:lnTo>
                  <a:pt x="1386067" y="0"/>
                </a:lnTo>
                <a:lnTo>
                  <a:pt x="1386067" y="1386067"/>
                </a:lnTo>
                <a:lnTo>
                  <a:pt x="0" y="1386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938757" y="1766316"/>
            <a:ext cx="14736532" cy="107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0"/>
              </a:lnSpc>
            </a:pPr>
            <a:r>
              <a:rPr lang="en-US" b="true" sz="7582" spc="-227">
                <a:solidFill>
                  <a:srgbClr val="FAFFE9"/>
                </a:solidFill>
                <a:latin typeface="Inter Bold"/>
                <a:ea typeface="Inter Bold"/>
                <a:cs typeface="Inter Bold"/>
                <a:sym typeface="Inter Bold"/>
              </a:rPr>
              <a:t>Companies pollution aspects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62566" y="7152721"/>
            <a:ext cx="2074380" cy="64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7"/>
              </a:lnSpc>
            </a:pPr>
            <a:r>
              <a:rPr lang="en-US" b="true" sz="4579" spc="-137">
                <a:solidFill>
                  <a:srgbClr val="FAFFE9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CO2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98399" y="7134985"/>
            <a:ext cx="2604639" cy="64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7"/>
              </a:lnSpc>
            </a:pPr>
            <a:r>
              <a:rPr lang="en-US" b="true" sz="4579" spc="-137">
                <a:solidFill>
                  <a:srgbClr val="FAFFE9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Water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1566" y="8020562"/>
            <a:ext cx="3096379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AFFE9"/>
                </a:solidFill>
                <a:latin typeface="Inter"/>
                <a:ea typeface="Inter"/>
                <a:cs typeface="Inter"/>
                <a:sym typeface="Inter"/>
              </a:rPr>
              <a:t>Industrial CO2 output drives climate change and air pollution.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90929" y="7989586"/>
            <a:ext cx="2842072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AFFE9"/>
                </a:solidFill>
                <a:latin typeface="Inter"/>
                <a:ea typeface="Inter"/>
                <a:cs typeface="Inter"/>
                <a:sym typeface="Inter"/>
              </a:rPr>
              <a:t>Heavy water use strains local resources and ecosystems.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87710" y="7152721"/>
            <a:ext cx="2074380" cy="64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7"/>
              </a:lnSpc>
            </a:pPr>
            <a:r>
              <a:rPr lang="en-US" b="true" sz="4579" spc="-137">
                <a:solidFill>
                  <a:srgbClr val="FAFFE9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Energy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9729" y="8020562"/>
            <a:ext cx="3704259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AFFE9"/>
                </a:solidFill>
                <a:latin typeface="Inter"/>
                <a:ea typeface="Inter"/>
                <a:cs typeface="Inter"/>
                <a:sym typeface="Inter"/>
              </a:rPr>
              <a:t>High energy demand increases emissions and environmental impact.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3213988" y="7152721"/>
            <a:ext cx="4563012" cy="64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7"/>
              </a:lnSpc>
            </a:pPr>
            <a:r>
              <a:rPr lang="en-US" b="true" sz="4579" spc="-137">
                <a:solidFill>
                  <a:srgbClr val="FAFFE9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Import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874104" y="8087237"/>
            <a:ext cx="324278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AFFE9"/>
                </a:solidFill>
                <a:latin typeface="Inter"/>
                <a:ea typeface="Inter"/>
                <a:cs typeface="Inter"/>
                <a:sym typeface="Inter"/>
              </a:rPr>
              <a:t> Long-distance imports raise pollution and carbon footprint.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12610" y="9487858"/>
            <a:ext cx="13963838" cy="1598284"/>
            <a:chOff x="0" y="0"/>
            <a:chExt cx="1545746" cy="1769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5746" cy="176924"/>
            </a:xfrm>
            <a:custGeom>
              <a:avLst/>
              <a:gdLst/>
              <a:ahLst/>
              <a:cxnLst/>
              <a:rect r="r" b="b" t="t" l="l"/>
              <a:pathLst>
                <a:path h="176924" w="1545746">
                  <a:moveTo>
                    <a:pt x="772873" y="0"/>
                  </a:moveTo>
                  <a:cubicBezTo>
                    <a:pt x="346027" y="0"/>
                    <a:pt x="0" y="39606"/>
                    <a:pt x="0" y="88462"/>
                  </a:cubicBezTo>
                  <a:cubicBezTo>
                    <a:pt x="0" y="137318"/>
                    <a:pt x="346027" y="176924"/>
                    <a:pt x="772873" y="176924"/>
                  </a:cubicBezTo>
                  <a:cubicBezTo>
                    <a:pt x="1199719" y="176924"/>
                    <a:pt x="1545746" y="137318"/>
                    <a:pt x="1545746" y="88462"/>
                  </a:cubicBezTo>
                  <a:cubicBezTo>
                    <a:pt x="1545746" y="39606"/>
                    <a:pt x="1199719" y="0"/>
                    <a:pt x="772873" y="0"/>
                  </a:cubicBezTo>
                  <a:close/>
                </a:path>
              </a:pathLst>
            </a:custGeom>
            <a:solidFill>
              <a:srgbClr val="FCCF5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44914" y="-21513"/>
              <a:ext cx="1255919" cy="181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32118" y="1246388"/>
            <a:ext cx="4027182" cy="9040612"/>
          </a:xfrm>
          <a:custGeom>
            <a:avLst/>
            <a:gdLst/>
            <a:ahLst/>
            <a:cxnLst/>
            <a:rect r="r" b="b" t="t" l="l"/>
            <a:pathLst>
              <a:path h="9040612" w="4027182">
                <a:moveTo>
                  <a:pt x="0" y="0"/>
                </a:moveTo>
                <a:lnTo>
                  <a:pt x="4027182" y="0"/>
                </a:lnTo>
                <a:lnTo>
                  <a:pt x="4027182" y="9040612"/>
                </a:lnTo>
                <a:lnTo>
                  <a:pt x="0" y="9040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50596" y="543569"/>
            <a:ext cx="4861246" cy="998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9"/>
              </a:lnSpc>
            </a:pPr>
            <a:r>
              <a:rPr lang="en-US" sz="69999" spc="-2099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name="TextBox 7" id="7"/>
          <p:cNvSpPr txBox="true"/>
          <p:nvPr/>
        </p:nvSpPr>
        <p:spPr>
          <a:xfrm rot="997018">
            <a:off x="10455197" y="2920551"/>
            <a:ext cx="2220246" cy="429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0"/>
              </a:lnSpc>
            </a:pPr>
            <a:r>
              <a:rPr lang="en-US" sz="30000" spc="-900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name="TextBox 8" id="8"/>
          <p:cNvSpPr txBox="true"/>
          <p:nvPr/>
        </p:nvSpPr>
        <p:spPr>
          <a:xfrm rot="997018">
            <a:off x="9169393" y="165670"/>
            <a:ext cx="1838098" cy="355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0"/>
              </a:lnSpc>
            </a:pPr>
            <a:r>
              <a:rPr lang="en-US" sz="24836" spc="-745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name="TextBox 9" id="9"/>
          <p:cNvSpPr txBox="true"/>
          <p:nvPr/>
        </p:nvSpPr>
        <p:spPr>
          <a:xfrm rot="-1605439">
            <a:off x="2517324" y="4513928"/>
            <a:ext cx="1342174" cy="259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49"/>
              </a:lnSpc>
            </a:pPr>
            <a:r>
              <a:rPr lang="en-US" sz="18135" spc="-544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name="TextBox 10" id="10"/>
          <p:cNvSpPr txBox="true"/>
          <p:nvPr/>
        </p:nvSpPr>
        <p:spPr>
          <a:xfrm rot="-1340130">
            <a:off x="1244343" y="700644"/>
            <a:ext cx="1644500" cy="317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42"/>
              </a:lnSpc>
            </a:pPr>
            <a:r>
              <a:rPr lang="en-US" sz="22220" spc="-666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name="TextBox 11" id="11"/>
          <p:cNvSpPr txBox="true"/>
          <p:nvPr/>
        </p:nvSpPr>
        <p:spPr>
          <a:xfrm rot="997018">
            <a:off x="8013174" y="6416251"/>
            <a:ext cx="1838098" cy="355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0"/>
              </a:lnSpc>
            </a:pPr>
            <a:r>
              <a:rPr lang="en-US" sz="24836" spc="-745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name="TextBox 12" id="12"/>
          <p:cNvSpPr txBox="true"/>
          <p:nvPr/>
        </p:nvSpPr>
        <p:spPr>
          <a:xfrm rot="-2912248">
            <a:off x="1193380" y="6884561"/>
            <a:ext cx="1838098" cy="355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0"/>
              </a:lnSpc>
            </a:pPr>
            <a:r>
              <a:rPr lang="en-US" sz="24836" spc="-745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name="TextBox 13" id="13"/>
          <p:cNvSpPr txBox="true"/>
          <p:nvPr/>
        </p:nvSpPr>
        <p:spPr>
          <a:xfrm rot="-116906">
            <a:off x="3881903" y="533165"/>
            <a:ext cx="806368" cy="164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35"/>
              </a:lnSpc>
            </a:pPr>
            <a:r>
              <a:rPr lang="en-US" sz="11486" spc="-344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name="TextBox 14" id="14"/>
          <p:cNvSpPr txBox="true"/>
          <p:nvPr/>
        </p:nvSpPr>
        <p:spPr>
          <a:xfrm rot="-116906">
            <a:off x="7865136" y="500121"/>
            <a:ext cx="806368" cy="164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35"/>
              </a:lnSpc>
            </a:pPr>
            <a:r>
              <a:rPr lang="en-US" sz="11486" spc="-344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name="TextBox 15" id="15"/>
          <p:cNvSpPr txBox="true"/>
          <p:nvPr/>
        </p:nvSpPr>
        <p:spPr>
          <a:xfrm rot="-961149">
            <a:off x="4090935" y="7775174"/>
            <a:ext cx="806368" cy="164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35"/>
              </a:lnSpc>
            </a:pPr>
            <a:r>
              <a:rPr lang="en-US" sz="11486" spc="-344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name="TextBox 16" id="16"/>
          <p:cNvSpPr txBox="true"/>
          <p:nvPr/>
        </p:nvSpPr>
        <p:spPr>
          <a:xfrm rot="1285497">
            <a:off x="8769959" y="4161982"/>
            <a:ext cx="806368" cy="164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35"/>
              </a:lnSpc>
            </a:pPr>
            <a:r>
              <a:rPr lang="en-US" sz="11486" spc="-344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name="TextBox 17" id="17"/>
          <p:cNvSpPr txBox="true"/>
          <p:nvPr/>
        </p:nvSpPr>
        <p:spPr>
          <a:xfrm rot="1973517">
            <a:off x="11173183" y="7306067"/>
            <a:ext cx="806368" cy="164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35"/>
              </a:lnSpc>
            </a:pPr>
            <a:r>
              <a:rPr lang="en-US" sz="11486" spc="-344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name="TextBox 18" id="18"/>
          <p:cNvSpPr txBox="true"/>
          <p:nvPr/>
        </p:nvSpPr>
        <p:spPr>
          <a:xfrm rot="391712">
            <a:off x="16034505" y="458110"/>
            <a:ext cx="806368" cy="164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35"/>
              </a:lnSpc>
            </a:pPr>
            <a:r>
              <a:rPr lang="en-US" sz="11486" spc="-344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4213" y="226461"/>
            <a:ext cx="2495779" cy="1019927"/>
            <a:chOff x="0" y="0"/>
            <a:chExt cx="1107815" cy="452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7815" cy="452721"/>
            </a:xfrm>
            <a:custGeom>
              <a:avLst/>
              <a:gdLst/>
              <a:ahLst/>
              <a:cxnLst/>
              <a:rect r="r" b="b" t="t" l="l"/>
              <a:pathLst>
                <a:path h="452721" w="1107815">
                  <a:moveTo>
                    <a:pt x="904615" y="0"/>
                  </a:moveTo>
                  <a:cubicBezTo>
                    <a:pt x="1016839" y="0"/>
                    <a:pt x="1107815" y="101345"/>
                    <a:pt x="1107815" y="226360"/>
                  </a:cubicBezTo>
                  <a:cubicBezTo>
                    <a:pt x="1107815" y="351376"/>
                    <a:pt x="1016839" y="452721"/>
                    <a:pt x="904615" y="452721"/>
                  </a:cubicBezTo>
                  <a:lnTo>
                    <a:pt x="203200" y="452721"/>
                  </a:lnTo>
                  <a:cubicBezTo>
                    <a:pt x="90976" y="452721"/>
                    <a:pt x="0" y="351376"/>
                    <a:pt x="0" y="226360"/>
                  </a:cubicBezTo>
                  <a:cubicBezTo>
                    <a:pt x="0" y="10134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05D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07815" cy="490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448" y="443489"/>
            <a:ext cx="780202" cy="585871"/>
          </a:xfrm>
          <a:custGeom>
            <a:avLst/>
            <a:gdLst/>
            <a:ahLst/>
            <a:cxnLst/>
            <a:rect r="r" b="b" t="t" l="l"/>
            <a:pathLst>
              <a:path h="585871" w="780202">
                <a:moveTo>
                  <a:pt x="0" y="0"/>
                </a:moveTo>
                <a:lnTo>
                  <a:pt x="780202" y="0"/>
                </a:lnTo>
                <a:lnTo>
                  <a:pt x="780202" y="585871"/>
                </a:lnTo>
                <a:lnTo>
                  <a:pt x="0" y="585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32696" y="9886163"/>
            <a:ext cx="19535046" cy="3086100"/>
            <a:chOff x="0" y="0"/>
            <a:chExt cx="514503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45033" cy="812800"/>
            </a:xfrm>
            <a:custGeom>
              <a:avLst/>
              <a:gdLst/>
              <a:ahLst/>
              <a:cxnLst/>
              <a:rect r="r" b="b" t="t" l="l"/>
              <a:pathLst>
                <a:path h="812800" w="5145033">
                  <a:moveTo>
                    <a:pt x="0" y="0"/>
                  </a:moveTo>
                  <a:lnTo>
                    <a:pt x="5145033" y="0"/>
                  </a:lnTo>
                  <a:lnTo>
                    <a:pt x="51450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49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4503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420385" y="643857"/>
            <a:ext cx="5750251" cy="9843511"/>
          </a:xfrm>
          <a:custGeom>
            <a:avLst/>
            <a:gdLst/>
            <a:ahLst/>
            <a:cxnLst/>
            <a:rect r="r" b="b" t="t" l="l"/>
            <a:pathLst>
              <a:path h="9843511" w="5750251">
                <a:moveTo>
                  <a:pt x="0" y="0"/>
                </a:moveTo>
                <a:lnTo>
                  <a:pt x="5750251" y="0"/>
                </a:lnTo>
                <a:lnTo>
                  <a:pt x="5750251" y="9843511"/>
                </a:lnTo>
                <a:lnTo>
                  <a:pt x="0" y="9843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019474" y="4398467"/>
            <a:ext cx="4878883" cy="1021962"/>
            <a:chOff x="0" y="0"/>
            <a:chExt cx="1413445" cy="2960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3445" cy="296069"/>
            </a:xfrm>
            <a:custGeom>
              <a:avLst/>
              <a:gdLst/>
              <a:ahLst/>
              <a:cxnLst/>
              <a:rect r="r" b="b" t="t" l="l"/>
              <a:pathLst>
                <a:path h="296069" w="1413445">
                  <a:moveTo>
                    <a:pt x="148035" y="0"/>
                  </a:moveTo>
                  <a:lnTo>
                    <a:pt x="1265411" y="0"/>
                  </a:lnTo>
                  <a:cubicBezTo>
                    <a:pt x="1304672" y="0"/>
                    <a:pt x="1342325" y="15596"/>
                    <a:pt x="1370087" y="43358"/>
                  </a:cubicBezTo>
                  <a:cubicBezTo>
                    <a:pt x="1397849" y="71120"/>
                    <a:pt x="1413445" y="108773"/>
                    <a:pt x="1413445" y="148035"/>
                  </a:cubicBezTo>
                  <a:lnTo>
                    <a:pt x="1413445" y="148035"/>
                  </a:lnTo>
                  <a:cubicBezTo>
                    <a:pt x="1413445" y="229792"/>
                    <a:pt x="1347168" y="296069"/>
                    <a:pt x="1265411" y="296069"/>
                  </a:cubicBezTo>
                  <a:lnTo>
                    <a:pt x="148035" y="296069"/>
                  </a:lnTo>
                  <a:cubicBezTo>
                    <a:pt x="66277" y="296069"/>
                    <a:pt x="0" y="229792"/>
                    <a:pt x="0" y="148035"/>
                  </a:cubicBezTo>
                  <a:lnTo>
                    <a:pt x="0" y="148035"/>
                  </a:lnTo>
                  <a:cubicBezTo>
                    <a:pt x="0" y="66277"/>
                    <a:pt x="66277" y="0"/>
                    <a:pt x="148035" y="0"/>
                  </a:cubicBezTo>
                  <a:close/>
                </a:path>
              </a:pathLst>
            </a:custGeom>
            <a:solidFill>
              <a:srgbClr val="71B93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413445" cy="334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19474" y="5710796"/>
            <a:ext cx="4857304" cy="1021962"/>
            <a:chOff x="0" y="0"/>
            <a:chExt cx="1407194" cy="2960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07194" cy="296069"/>
            </a:xfrm>
            <a:custGeom>
              <a:avLst/>
              <a:gdLst/>
              <a:ahLst/>
              <a:cxnLst/>
              <a:rect r="r" b="b" t="t" l="l"/>
              <a:pathLst>
                <a:path h="296069" w="1407194">
                  <a:moveTo>
                    <a:pt x="148035" y="0"/>
                  </a:moveTo>
                  <a:lnTo>
                    <a:pt x="1259159" y="0"/>
                  </a:lnTo>
                  <a:cubicBezTo>
                    <a:pt x="1340917" y="0"/>
                    <a:pt x="1407194" y="66277"/>
                    <a:pt x="1407194" y="148035"/>
                  </a:cubicBezTo>
                  <a:lnTo>
                    <a:pt x="1407194" y="148035"/>
                  </a:lnTo>
                  <a:cubicBezTo>
                    <a:pt x="1407194" y="187296"/>
                    <a:pt x="1391597" y="224949"/>
                    <a:pt x="1363835" y="252711"/>
                  </a:cubicBezTo>
                  <a:cubicBezTo>
                    <a:pt x="1336074" y="280473"/>
                    <a:pt x="1298420" y="296069"/>
                    <a:pt x="1259159" y="296069"/>
                  </a:cubicBezTo>
                  <a:lnTo>
                    <a:pt x="148035" y="296069"/>
                  </a:lnTo>
                  <a:cubicBezTo>
                    <a:pt x="66277" y="296069"/>
                    <a:pt x="0" y="229792"/>
                    <a:pt x="0" y="148035"/>
                  </a:cubicBezTo>
                  <a:lnTo>
                    <a:pt x="0" y="148035"/>
                  </a:lnTo>
                  <a:cubicBezTo>
                    <a:pt x="0" y="66277"/>
                    <a:pt x="66277" y="0"/>
                    <a:pt x="148035" y="0"/>
                  </a:cubicBezTo>
                  <a:close/>
                </a:path>
              </a:pathLst>
            </a:custGeom>
            <a:solidFill>
              <a:srgbClr val="71B93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07194" cy="334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324017" y="5710796"/>
            <a:ext cx="4654531" cy="1021962"/>
            <a:chOff x="0" y="0"/>
            <a:chExt cx="1348449" cy="2960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8449" cy="296069"/>
            </a:xfrm>
            <a:custGeom>
              <a:avLst/>
              <a:gdLst/>
              <a:ahLst/>
              <a:cxnLst/>
              <a:rect r="r" b="b" t="t" l="l"/>
              <a:pathLst>
                <a:path h="296069" w="1348449">
                  <a:moveTo>
                    <a:pt x="148035" y="0"/>
                  </a:moveTo>
                  <a:lnTo>
                    <a:pt x="1200414" y="0"/>
                  </a:lnTo>
                  <a:cubicBezTo>
                    <a:pt x="1239676" y="0"/>
                    <a:pt x="1277329" y="15596"/>
                    <a:pt x="1305091" y="43358"/>
                  </a:cubicBezTo>
                  <a:cubicBezTo>
                    <a:pt x="1332853" y="71120"/>
                    <a:pt x="1348449" y="108773"/>
                    <a:pt x="1348449" y="148035"/>
                  </a:cubicBezTo>
                  <a:lnTo>
                    <a:pt x="1348449" y="148035"/>
                  </a:lnTo>
                  <a:cubicBezTo>
                    <a:pt x="1348449" y="229792"/>
                    <a:pt x="1282172" y="296069"/>
                    <a:pt x="1200414" y="296069"/>
                  </a:cubicBezTo>
                  <a:lnTo>
                    <a:pt x="148035" y="296069"/>
                  </a:lnTo>
                  <a:cubicBezTo>
                    <a:pt x="66277" y="296069"/>
                    <a:pt x="0" y="229792"/>
                    <a:pt x="0" y="148035"/>
                  </a:cubicBezTo>
                  <a:lnTo>
                    <a:pt x="0" y="148035"/>
                  </a:lnTo>
                  <a:cubicBezTo>
                    <a:pt x="0" y="66277"/>
                    <a:pt x="66277" y="0"/>
                    <a:pt x="148035" y="0"/>
                  </a:cubicBezTo>
                  <a:close/>
                </a:path>
              </a:pathLst>
            </a:custGeom>
            <a:solidFill>
              <a:srgbClr val="71B93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48449" cy="334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324017" y="4400095"/>
            <a:ext cx="4776916" cy="1021962"/>
            <a:chOff x="0" y="0"/>
            <a:chExt cx="1383905" cy="29606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83905" cy="296069"/>
            </a:xfrm>
            <a:custGeom>
              <a:avLst/>
              <a:gdLst/>
              <a:ahLst/>
              <a:cxnLst/>
              <a:rect r="r" b="b" t="t" l="l"/>
              <a:pathLst>
                <a:path h="296069" w="1383905">
                  <a:moveTo>
                    <a:pt x="148035" y="0"/>
                  </a:moveTo>
                  <a:lnTo>
                    <a:pt x="1235870" y="0"/>
                  </a:lnTo>
                  <a:cubicBezTo>
                    <a:pt x="1275131" y="0"/>
                    <a:pt x="1312785" y="15596"/>
                    <a:pt x="1340547" y="43358"/>
                  </a:cubicBezTo>
                  <a:cubicBezTo>
                    <a:pt x="1368308" y="71120"/>
                    <a:pt x="1383905" y="108773"/>
                    <a:pt x="1383905" y="148035"/>
                  </a:cubicBezTo>
                  <a:lnTo>
                    <a:pt x="1383905" y="148035"/>
                  </a:lnTo>
                  <a:cubicBezTo>
                    <a:pt x="1383905" y="229792"/>
                    <a:pt x="1317628" y="296069"/>
                    <a:pt x="1235870" y="296069"/>
                  </a:cubicBezTo>
                  <a:lnTo>
                    <a:pt x="148035" y="296069"/>
                  </a:lnTo>
                  <a:cubicBezTo>
                    <a:pt x="66277" y="296069"/>
                    <a:pt x="0" y="229792"/>
                    <a:pt x="0" y="148035"/>
                  </a:cubicBezTo>
                  <a:lnTo>
                    <a:pt x="0" y="148035"/>
                  </a:lnTo>
                  <a:cubicBezTo>
                    <a:pt x="0" y="66277"/>
                    <a:pt x="66277" y="0"/>
                    <a:pt x="148035" y="0"/>
                  </a:cubicBezTo>
                  <a:close/>
                </a:path>
              </a:pathLst>
            </a:custGeom>
            <a:solidFill>
              <a:srgbClr val="71B93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383905" cy="334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142862" y="4510354"/>
            <a:ext cx="798188" cy="79818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5D1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142862" y="5822683"/>
            <a:ext cx="798188" cy="79818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5D1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447405" y="5822683"/>
            <a:ext cx="798188" cy="79818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5D1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447405" y="4511982"/>
            <a:ext cx="798188" cy="798188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5D1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true" flipV="false" rot="0">
            <a:off x="-732696" y="9056698"/>
            <a:ext cx="3592173" cy="1658931"/>
          </a:xfrm>
          <a:custGeom>
            <a:avLst/>
            <a:gdLst/>
            <a:ahLst/>
            <a:cxnLst/>
            <a:rect r="r" b="b" t="t" l="l"/>
            <a:pathLst>
              <a:path h="1658931" w="3592173">
                <a:moveTo>
                  <a:pt x="3592173" y="0"/>
                </a:moveTo>
                <a:lnTo>
                  <a:pt x="0" y="0"/>
                </a:lnTo>
                <a:lnTo>
                  <a:pt x="0" y="1658931"/>
                </a:lnTo>
                <a:lnTo>
                  <a:pt x="3592173" y="1658931"/>
                </a:lnTo>
                <a:lnTo>
                  <a:pt x="359217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516758" y="9319537"/>
            <a:ext cx="3754756" cy="1133254"/>
          </a:xfrm>
          <a:custGeom>
            <a:avLst/>
            <a:gdLst/>
            <a:ahLst/>
            <a:cxnLst/>
            <a:rect r="r" b="b" t="t" l="l"/>
            <a:pathLst>
              <a:path h="1133254" w="3754756">
                <a:moveTo>
                  <a:pt x="0" y="0"/>
                </a:moveTo>
                <a:lnTo>
                  <a:pt x="3754756" y="0"/>
                </a:lnTo>
                <a:lnTo>
                  <a:pt x="3754756" y="1133253"/>
                </a:lnTo>
                <a:lnTo>
                  <a:pt x="0" y="11332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047594" y="9319537"/>
            <a:ext cx="3754756" cy="1133254"/>
          </a:xfrm>
          <a:custGeom>
            <a:avLst/>
            <a:gdLst/>
            <a:ahLst/>
            <a:cxnLst/>
            <a:rect r="r" b="b" t="t" l="l"/>
            <a:pathLst>
              <a:path h="1133254" w="3754756">
                <a:moveTo>
                  <a:pt x="0" y="0"/>
                </a:moveTo>
                <a:lnTo>
                  <a:pt x="3754756" y="0"/>
                </a:lnTo>
                <a:lnTo>
                  <a:pt x="3754756" y="1133253"/>
                </a:lnTo>
                <a:lnTo>
                  <a:pt x="0" y="11332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340371">
            <a:off x="4363716" y="356386"/>
            <a:ext cx="4393468" cy="1518331"/>
          </a:xfrm>
          <a:custGeom>
            <a:avLst/>
            <a:gdLst/>
            <a:ahLst/>
            <a:cxnLst/>
            <a:rect r="r" b="b" t="t" l="l"/>
            <a:pathLst>
              <a:path h="1518331" w="4393468">
                <a:moveTo>
                  <a:pt x="0" y="0"/>
                </a:moveTo>
                <a:lnTo>
                  <a:pt x="4393467" y="0"/>
                </a:lnTo>
                <a:lnTo>
                  <a:pt x="4393467" y="1518331"/>
                </a:lnTo>
                <a:lnTo>
                  <a:pt x="0" y="15183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561949">
            <a:off x="8905836" y="1871450"/>
            <a:ext cx="3648853" cy="1335771"/>
          </a:xfrm>
          <a:custGeom>
            <a:avLst/>
            <a:gdLst/>
            <a:ahLst/>
            <a:cxnLst/>
            <a:rect r="r" b="b" t="t" l="l"/>
            <a:pathLst>
              <a:path h="1335771" w="3648853">
                <a:moveTo>
                  <a:pt x="0" y="0"/>
                </a:moveTo>
                <a:lnTo>
                  <a:pt x="3648853" y="0"/>
                </a:lnTo>
                <a:lnTo>
                  <a:pt x="3648853" y="1335771"/>
                </a:lnTo>
                <a:lnTo>
                  <a:pt x="0" y="1335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748" t="-2919" r="-2360" b="-5004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899232">
            <a:off x="9979140" y="7272502"/>
            <a:ext cx="1748142" cy="2292292"/>
          </a:xfrm>
          <a:custGeom>
            <a:avLst/>
            <a:gdLst/>
            <a:ahLst/>
            <a:cxnLst/>
            <a:rect r="r" b="b" t="t" l="l"/>
            <a:pathLst>
              <a:path h="2292292" w="1748142">
                <a:moveTo>
                  <a:pt x="0" y="0"/>
                </a:moveTo>
                <a:lnTo>
                  <a:pt x="1748142" y="0"/>
                </a:lnTo>
                <a:lnTo>
                  <a:pt x="1748142" y="2292292"/>
                </a:lnTo>
                <a:lnTo>
                  <a:pt x="0" y="22922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285" t="-4192" r="-3654" b="-2463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6700802" y="7085452"/>
            <a:ext cx="1802736" cy="2367425"/>
          </a:xfrm>
          <a:custGeom>
            <a:avLst/>
            <a:gdLst/>
            <a:ahLst/>
            <a:cxnLst/>
            <a:rect r="r" b="b" t="t" l="l"/>
            <a:pathLst>
              <a:path h="2367425" w="1802736">
                <a:moveTo>
                  <a:pt x="0" y="0"/>
                </a:moveTo>
                <a:lnTo>
                  <a:pt x="1802737" y="0"/>
                </a:lnTo>
                <a:lnTo>
                  <a:pt x="1802737" y="2367426"/>
                </a:lnTo>
                <a:lnTo>
                  <a:pt x="0" y="23674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130" t="-2567" r="-3301" b="-3631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-915637">
            <a:off x="3181819" y="7388069"/>
            <a:ext cx="1729406" cy="2061158"/>
          </a:xfrm>
          <a:custGeom>
            <a:avLst/>
            <a:gdLst/>
            <a:ahLst/>
            <a:cxnLst/>
            <a:rect r="r" b="b" t="t" l="l"/>
            <a:pathLst>
              <a:path h="2061158" w="1729406">
                <a:moveTo>
                  <a:pt x="0" y="0"/>
                </a:moveTo>
                <a:lnTo>
                  <a:pt x="1729406" y="0"/>
                </a:lnTo>
                <a:lnTo>
                  <a:pt x="1729406" y="2061158"/>
                </a:lnTo>
                <a:lnTo>
                  <a:pt x="0" y="2061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951" t="-1975" r="-2951" b="-2898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994919" y="1580485"/>
            <a:ext cx="3094074" cy="1107732"/>
          </a:xfrm>
          <a:custGeom>
            <a:avLst/>
            <a:gdLst/>
            <a:ahLst/>
            <a:cxnLst/>
            <a:rect r="r" b="b" t="t" l="l"/>
            <a:pathLst>
              <a:path h="1107732" w="3094074">
                <a:moveTo>
                  <a:pt x="0" y="0"/>
                </a:moveTo>
                <a:lnTo>
                  <a:pt x="3094075" y="0"/>
                </a:lnTo>
                <a:lnTo>
                  <a:pt x="3094075" y="1107732"/>
                </a:lnTo>
                <a:lnTo>
                  <a:pt x="0" y="11077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549" t="-8069" r="-2379" b="-8544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3118996" y="2952790"/>
            <a:ext cx="4235922" cy="2469268"/>
          </a:xfrm>
          <a:custGeom>
            <a:avLst/>
            <a:gdLst/>
            <a:ahLst/>
            <a:cxnLst/>
            <a:rect r="r" b="b" t="t" l="l"/>
            <a:pathLst>
              <a:path h="2469268" w="4235922">
                <a:moveTo>
                  <a:pt x="0" y="0"/>
                </a:moveTo>
                <a:lnTo>
                  <a:pt x="4235922" y="0"/>
                </a:lnTo>
                <a:lnTo>
                  <a:pt x="4235922" y="2469268"/>
                </a:lnTo>
                <a:lnTo>
                  <a:pt x="0" y="246926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7453" t="-14026" r="-8176" b="-18625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2019474" y="2783467"/>
            <a:ext cx="7124526" cy="135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39"/>
              </a:lnSpc>
            </a:pPr>
            <a:r>
              <a:rPr lang="en-US" sz="9581" spc="-287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Our solution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092038" y="4727005"/>
            <a:ext cx="3433709" cy="38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668" spc="-80" b="true">
                <a:solidFill>
                  <a:srgbClr val="FAFFE9"/>
                </a:solidFill>
                <a:latin typeface="Inter Bold"/>
                <a:ea typeface="Inter Bold"/>
                <a:cs typeface="Inter Bold"/>
                <a:sym typeface="Inter Bold"/>
              </a:rPr>
              <a:t>Action’s analysis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092038" y="6039333"/>
            <a:ext cx="3433709" cy="387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668" spc="-80" b="true">
                <a:solidFill>
                  <a:srgbClr val="FAFFE9"/>
                </a:solidFill>
                <a:latin typeface="Inter Bold"/>
                <a:ea typeface="Inter Bold"/>
                <a:cs typeface="Inter Bold"/>
                <a:sym typeface="Inter Bold"/>
              </a:rPr>
              <a:t>Choice’s analysis 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396580" y="6039333"/>
            <a:ext cx="3433709" cy="387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668" spc="-80" b="true">
                <a:solidFill>
                  <a:srgbClr val="FAFFE9"/>
                </a:solidFill>
                <a:latin typeface="Inter Bold"/>
                <a:ea typeface="Inter Bold"/>
                <a:cs typeface="Inter Bold"/>
                <a:sym typeface="Inter Bold"/>
              </a:rPr>
              <a:t>Recomendations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396580" y="4728633"/>
            <a:ext cx="3433709" cy="38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668" spc="-80" b="true">
                <a:solidFill>
                  <a:srgbClr val="FAFFE9"/>
                </a:solidFill>
                <a:latin typeface="Inter Bold"/>
                <a:ea typeface="Inter Bold"/>
                <a:cs typeface="Inter Bold"/>
                <a:sym typeface="Inter Bold"/>
              </a:rPr>
              <a:t>Insights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318507" y="4727005"/>
            <a:ext cx="446899" cy="38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5"/>
              </a:lnSpc>
            </a:pPr>
            <a:r>
              <a:rPr lang="en-US" b="true" sz="2668" spc="-80">
                <a:solidFill>
                  <a:srgbClr val="FAFFE9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318507" y="6039333"/>
            <a:ext cx="446899" cy="38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5"/>
              </a:lnSpc>
            </a:pPr>
            <a:r>
              <a:rPr lang="en-US" b="true" sz="2668" spc="-80">
                <a:solidFill>
                  <a:srgbClr val="FAFFE9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623050" y="6039333"/>
            <a:ext cx="446899" cy="38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5"/>
              </a:lnSpc>
            </a:pPr>
            <a:r>
              <a:rPr lang="en-US" b="true" sz="2668" spc="-80">
                <a:solidFill>
                  <a:srgbClr val="FAFFE9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623050" y="4728633"/>
            <a:ext cx="446899" cy="38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5"/>
              </a:lnSpc>
            </a:pPr>
            <a:r>
              <a:rPr lang="en-US" b="true" sz="2668" spc="-80">
                <a:solidFill>
                  <a:srgbClr val="FAFFE9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58168" y="666665"/>
            <a:ext cx="4316384" cy="8953669"/>
          </a:xfrm>
          <a:custGeom>
            <a:avLst/>
            <a:gdLst/>
            <a:ahLst/>
            <a:cxnLst/>
            <a:rect r="r" b="b" t="t" l="l"/>
            <a:pathLst>
              <a:path h="8953669" w="4316384">
                <a:moveTo>
                  <a:pt x="0" y="0"/>
                </a:moveTo>
                <a:lnTo>
                  <a:pt x="4316383" y="0"/>
                </a:lnTo>
                <a:lnTo>
                  <a:pt x="4316383" y="8953670"/>
                </a:lnTo>
                <a:lnTo>
                  <a:pt x="0" y="8953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9" t="0" r="-146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79326" y="666665"/>
            <a:ext cx="4449288" cy="8953669"/>
          </a:xfrm>
          <a:custGeom>
            <a:avLst/>
            <a:gdLst/>
            <a:ahLst/>
            <a:cxnLst/>
            <a:rect r="r" b="b" t="t" l="l"/>
            <a:pathLst>
              <a:path h="8953669" w="4449288">
                <a:moveTo>
                  <a:pt x="0" y="0"/>
                </a:moveTo>
                <a:lnTo>
                  <a:pt x="4449288" y="0"/>
                </a:lnTo>
                <a:lnTo>
                  <a:pt x="4449288" y="8953670"/>
                </a:lnTo>
                <a:lnTo>
                  <a:pt x="0" y="8953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9" t="-2461" r="-64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54903" y="666665"/>
            <a:ext cx="4398490" cy="8953669"/>
          </a:xfrm>
          <a:custGeom>
            <a:avLst/>
            <a:gdLst/>
            <a:ahLst/>
            <a:cxnLst/>
            <a:rect r="r" b="b" t="t" l="l"/>
            <a:pathLst>
              <a:path h="8953669" w="4398490">
                <a:moveTo>
                  <a:pt x="0" y="0"/>
                </a:moveTo>
                <a:lnTo>
                  <a:pt x="4398490" y="0"/>
                </a:lnTo>
                <a:lnTo>
                  <a:pt x="4398490" y="8953670"/>
                </a:lnTo>
                <a:lnTo>
                  <a:pt x="0" y="8953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9055" y="666665"/>
            <a:ext cx="4141072" cy="8953669"/>
          </a:xfrm>
          <a:custGeom>
            <a:avLst/>
            <a:gdLst/>
            <a:ahLst/>
            <a:cxnLst/>
            <a:rect r="r" b="b" t="t" l="l"/>
            <a:pathLst>
              <a:path h="8953669" w="4141072">
                <a:moveTo>
                  <a:pt x="0" y="0"/>
                </a:moveTo>
                <a:lnTo>
                  <a:pt x="4141073" y="0"/>
                </a:lnTo>
                <a:lnTo>
                  <a:pt x="4141073" y="8953670"/>
                </a:lnTo>
                <a:lnTo>
                  <a:pt x="0" y="8953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64469" y="324197"/>
            <a:ext cx="4759062" cy="9638607"/>
          </a:xfrm>
          <a:custGeom>
            <a:avLst/>
            <a:gdLst/>
            <a:ahLst/>
            <a:cxnLst/>
            <a:rect r="r" b="b" t="t" l="l"/>
            <a:pathLst>
              <a:path h="9638607" w="4759062">
                <a:moveTo>
                  <a:pt x="0" y="0"/>
                </a:moveTo>
                <a:lnTo>
                  <a:pt x="4759062" y="0"/>
                </a:lnTo>
                <a:lnTo>
                  <a:pt x="4759062" y="9638606"/>
                </a:lnTo>
                <a:lnTo>
                  <a:pt x="0" y="9638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651568">
            <a:off x="11938024" y="6755453"/>
            <a:ext cx="825785" cy="2468378"/>
          </a:xfrm>
          <a:custGeom>
            <a:avLst/>
            <a:gdLst/>
            <a:ahLst/>
            <a:cxnLst/>
            <a:rect r="r" b="b" t="t" l="l"/>
            <a:pathLst>
              <a:path h="2468378" w="825785">
                <a:moveTo>
                  <a:pt x="0" y="0"/>
                </a:moveTo>
                <a:lnTo>
                  <a:pt x="825785" y="0"/>
                </a:lnTo>
                <a:lnTo>
                  <a:pt x="825785" y="2468379"/>
                </a:lnTo>
                <a:lnTo>
                  <a:pt x="0" y="2468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705573">
            <a:off x="5409623" y="3725600"/>
            <a:ext cx="777850" cy="2325094"/>
          </a:xfrm>
          <a:custGeom>
            <a:avLst/>
            <a:gdLst/>
            <a:ahLst/>
            <a:cxnLst/>
            <a:rect r="r" b="b" t="t" l="l"/>
            <a:pathLst>
              <a:path h="2325094" w="777850">
                <a:moveTo>
                  <a:pt x="777850" y="0"/>
                </a:moveTo>
                <a:lnTo>
                  <a:pt x="0" y="0"/>
                </a:lnTo>
                <a:lnTo>
                  <a:pt x="0" y="2325094"/>
                </a:lnTo>
                <a:lnTo>
                  <a:pt x="777850" y="2325094"/>
                </a:lnTo>
                <a:lnTo>
                  <a:pt x="7778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50916" y="5018734"/>
            <a:ext cx="5937084" cy="233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4"/>
              </a:lnSpc>
            </a:pPr>
            <a:r>
              <a:rPr lang="en-US" b="true" sz="8304" spc="-249">
                <a:solidFill>
                  <a:srgbClr val="FAFFE9"/>
                </a:solidFill>
                <a:latin typeface="Inter Bold"/>
                <a:ea typeface="Inter Bold"/>
                <a:cs typeface="Inter Bold"/>
                <a:sym typeface="Inter Bold"/>
              </a:rPr>
              <a:t>Your help </a:t>
            </a:r>
          </a:p>
          <a:p>
            <a:pPr algn="ctr">
              <a:lnSpc>
                <a:spcPts val="9134"/>
              </a:lnSpc>
            </a:pPr>
            <a:r>
              <a:rPr lang="en-US" b="true" sz="8304" spc="-249">
                <a:solidFill>
                  <a:srgbClr val="FAFFE9"/>
                </a:solidFill>
                <a:latin typeface="Inter Bold"/>
                <a:ea typeface="Inter Bold"/>
                <a:cs typeface="Inter Bold"/>
                <a:sym typeface="Inter Bold"/>
              </a:rPr>
              <a:t>matter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9343" y="1873719"/>
            <a:ext cx="5982194" cy="235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3"/>
              </a:lnSpc>
            </a:pPr>
            <a:r>
              <a:rPr lang="en-US" b="true" sz="8367" spc="-251">
                <a:solidFill>
                  <a:srgbClr val="FAFFE9"/>
                </a:solidFill>
                <a:latin typeface="Inter Bold"/>
                <a:ea typeface="Inter Bold"/>
                <a:cs typeface="Inter Bold"/>
                <a:sym typeface="Inter Bold"/>
              </a:rPr>
              <a:t>Your scores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5584462"/>
            <a:ext cx="5239597" cy="4702538"/>
          </a:xfrm>
          <a:custGeom>
            <a:avLst/>
            <a:gdLst/>
            <a:ahLst/>
            <a:cxnLst/>
            <a:rect r="r" b="b" t="t" l="l"/>
            <a:pathLst>
              <a:path h="4702538" w="5239597">
                <a:moveTo>
                  <a:pt x="0" y="0"/>
                </a:moveTo>
                <a:lnTo>
                  <a:pt x="5239597" y="0"/>
                </a:lnTo>
                <a:lnTo>
                  <a:pt x="5239597" y="4702538"/>
                </a:lnTo>
                <a:lnTo>
                  <a:pt x="0" y="4702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22909">
            <a:off x="16948240" y="2299645"/>
            <a:ext cx="944819" cy="1416429"/>
          </a:xfrm>
          <a:custGeom>
            <a:avLst/>
            <a:gdLst/>
            <a:ahLst/>
            <a:cxnLst/>
            <a:rect r="r" b="b" t="t" l="l"/>
            <a:pathLst>
              <a:path h="1416429" w="944819">
                <a:moveTo>
                  <a:pt x="0" y="0"/>
                </a:moveTo>
                <a:lnTo>
                  <a:pt x="944819" y="0"/>
                </a:lnTo>
                <a:lnTo>
                  <a:pt x="944819" y="1416429"/>
                </a:lnTo>
                <a:lnTo>
                  <a:pt x="0" y="14164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78950">
            <a:off x="12111859" y="1718504"/>
            <a:ext cx="1554830" cy="1554830"/>
          </a:xfrm>
          <a:custGeom>
            <a:avLst/>
            <a:gdLst/>
            <a:ahLst/>
            <a:cxnLst/>
            <a:rect r="r" b="b" t="t" l="l"/>
            <a:pathLst>
              <a:path h="1554830" w="1554830">
                <a:moveTo>
                  <a:pt x="0" y="0"/>
                </a:moveTo>
                <a:lnTo>
                  <a:pt x="1554830" y="0"/>
                </a:lnTo>
                <a:lnTo>
                  <a:pt x="1554830" y="1554830"/>
                </a:lnTo>
                <a:lnTo>
                  <a:pt x="0" y="15548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19156">
            <a:off x="14543072" y="950715"/>
            <a:ext cx="1552772" cy="1674558"/>
          </a:xfrm>
          <a:custGeom>
            <a:avLst/>
            <a:gdLst/>
            <a:ahLst/>
            <a:cxnLst/>
            <a:rect r="r" b="b" t="t" l="l"/>
            <a:pathLst>
              <a:path h="1674558" w="1552772">
                <a:moveTo>
                  <a:pt x="0" y="0"/>
                </a:moveTo>
                <a:lnTo>
                  <a:pt x="1552772" y="0"/>
                </a:lnTo>
                <a:lnTo>
                  <a:pt x="1552772" y="1674558"/>
                </a:lnTo>
                <a:lnTo>
                  <a:pt x="0" y="1674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990" y="1572943"/>
            <a:ext cx="3860490" cy="8294167"/>
          </a:xfrm>
          <a:custGeom>
            <a:avLst/>
            <a:gdLst/>
            <a:ahLst/>
            <a:cxnLst/>
            <a:rect r="r" b="b" t="t" l="l"/>
            <a:pathLst>
              <a:path h="8294167" w="3860490">
                <a:moveTo>
                  <a:pt x="0" y="0"/>
                </a:moveTo>
                <a:lnTo>
                  <a:pt x="3860489" y="0"/>
                </a:lnTo>
                <a:lnTo>
                  <a:pt x="3860489" y="8294168"/>
                </a:lnTo>
                <a:lnTo>
                  <a:pt x="0" y="829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7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65969" y="7536582"/>
            <a:ext cx="943411" cy="1124385"/>
          </a:xfrm>
          <a:custGeom>
            <a:avLst/>
            <a:gdLst/>
            <a:ahLst/>
            <a:cxnLst/>
            <a:rect r="r" b="b" t="t" l="l"/>
            <a:pathLst>
              <a:path h="1124385" w="943411">
                <a:moveTo>
                  <a:pt x="0" y="0"/>
                </a:moveTo>
                <a:lnTo>
                  <a:pt x="943411" y="0"/>
                </a:lnTo>
                <a:lnTo>
                  <a:pt x="943411" y="1124386"/>
                </a:lnTo>
                <a:lnTo>
                  <a:pt x="0" y="1124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51" t="-1975" r="-2951" b="-28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18307" y="7639106"/>
            <a:ext cx="928863" cy="1021862"/>
          </a:xfrm>
          <a:custGeom>
            <a:avLst/>
            <a:gdLst/>
            <a:ahLst/>
            <a:cxnLst/>
            <a:rect r="r" b="b" t="t" l="l"/>
            <a:pathLst>
              <a:path h="1021862" w="928863">
                <a:moveTo>
                  <a:pt x="0" y="0"/>
                </a:moveTo>
                <a:lnTo>
                  <a:pt x="928863" y="0"/>
                </a:lnTo>
                <a:lnTo>
                  <a:pt x="928863" y="1021862"/>
                </a:lnTo>
                <a:lnTo>
                  <a:pt x="0" y="102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004" r="-6131" b="-585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69909" y="1572943"/>
            <a:ext cx="4236662" cy="8373343"/>
          </a:xfrm>
          <a:custGeom>
            <a:avLst/>
            <a:gdLst/>
            <a:ahLst/>
            <a:cxnLst/>
            <a:rect r="r" b="b" t="t" l="l"/>
            <a:pathLst>
              <a:path h="8373343" w="4236662">
                <a:moveTo>
                  <a:pt x="0" y="0"/>
                </a:moveTo>
                <a:lnTo>
                  <a:pt x="4236662" y="0"/>
                </a:lnTo>
                <a:lnTo>
                  <a:pt x="4236662" y="8373343"/>
                </a:lnTo>
                <a:lnTo>
                  <a:pt x="0" y="8373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27457" y="1522118"/>
            <a:ext cx="4259563" cy="8424168"/>
          </a:xfrm>
          <a:custGeom>
            <a:avLst/>
            <a:gdLst/>
            <a:ahLst/>
            <a:cxnLst/>
            <a:rect r="r" b="b" t="t" l="l"/>
            <a:pathLst>
              <a:path h="8424168" w="4259563">
                <a:moveTo>
                  <a:pt x="0" y="0"/>
                </a:moveTo>
                <a:lnTo>
                  <a:pt x="4259564" y="0"/>
                </a:lnTo>
                <a:lnTo>
                  <a:pt x="4259564" y="8424168"/>
                </a:lnTo>
                <a:lnTo>
                  <a:pt x="0" y="8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51734" y="1507943"/>
            <a:ext cx="4130560" cy="8424168"/>
          </a:xfrm>
          <a:custGeom>
            <a:avLst/>
            <a:gdLst/>
            <a:ahLst/>
            <a:cxnLst/>
            <a:rect r="r" b="b" t="t" l="l"/>
            <a:pathLst>
              <a:path h="8424168" w="4130560">
                <a:moveTo>
                  <a:pt x="0" y="0"/>
                </a:moveTo>
                <a:lnTo>
                  <a:pt x="4130560" y="0"/>
                </a:lnTo>
                <a:lnTo>
                  <a:pt x="4130560" y="8424168"/>
                </a:lnTo>
                <a:lnTo>
                  <a:pt x="0" y="8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52903" y="85725"/>
            <a:ext cx="5982194" cy="1182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3"/>
              </a:lnSpc>
            </a:pPr>
            <a:r>
              <a:rPr lang="en-US" b="true" sz="8367" spc="-251">
                <a:solidFill>
                  <a:srgbClr val="FAFFE9"/>
                </a:solidFill>
                <a:latin typeface="Inter Bold"/>
                <a:ea typeface="Inter Bold"/>
                <a:cs typeface="Inter Bold"/>
                <a:sym typeface="Inter Bold"/>
              </a:rPr>
              <a:t>Feature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4213" y="226461"/>
            <a:ext cx="2495779" cy="1019927"/>
            <a:chOff x="0" y="0"/>
            <a:chExt cx="1107815" cy="452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7815" cy="452721"/>
            </a:xfrm>
            <a:custGeom>
              <a:avLst/>
              <a:gdLst/>
              <a:ahLst/>
              <a:cxnLst/>
              <a:rect r="r" b="b" t="t" l="l"/>
              <a:pathLst>
                <a:path h="452721" w="1107815">
                  <a:moveTo>
                    <a:pt x="904615" y="0"/>
                  </a:moveTo>
                  <a:cubicBezTo>
                    <a:pt x="1016839" y="0"/>
                    <a:pt x="1107815" y="101345"/>
                    <a:pt x="1107815" y="226360"/>
                  </a:cubicBezTo>
                  <a:cubicBezTo>
                    <a:pt x="1107815" y="351376"/>
                    <a:pt x="1016839" y="452721"/>
                    <a:pt x="904615" y="452721"/>
                  </a:cubicBezTo>
                  <a:lnTo>
                    <a:pt x="203200" y="452721"/>
                  </a:lnTo>
                  <a:cubicBezTo>
                    <a:pt x="90976" y="452721"/>
                    <a:pt x="0" y="351376"/>
                    <a:pt x="0" y="226360"/>
                  </a:cubicBezTo>
                  <a:cubicBezTo>
                    <a:pt x="0" y="10134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05D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07815" cy="490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448" y="443489"/>
            <a:ext cx="780202" cy="585871"/>
          </a:xfrm>
          <a:custGeom>
            <a:avLst/>
            <a:gdLst/>
            <a:ahLst/>
            <a:cxnLst/>
            <a:rect r="r" b="b" t="t" l="l"/>
            <a:pathLst>
              <a:path h="585871" w="780202">
                <a:moveTo>
                  <a:pt x="0" y="0"/>
                </a:moveTo>
                <a:lnTo>
                  <a:pt x="780202" y="0"/>
                </a:lnTo>
                <a:lnTo>
                  <a:pt x="780202" y="585871"/>
                </a:lnTo>
                <a:lnTo>
                  <a:pt x="0" y="585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85847" y="2113643"/>
            <a:ext cx="5638058" cy="6059713"/>
          </a:xfrm>
          <a:custGeom>
            <a:avLst/>
            <a:gdLst/>
            <a:ahLst/>
            <a:cxnLst/>
            <a:rect r="r" b="b" t="t" l="l"/>
            <a:pathLst>
              <a:path h="6059713" w="5638058">
                <a:moveTo>
                  <a:pt x="0" y="0"/>
                </a:moveTo>
                <a:lnTo>
                  <a:pt x="5638059" y="0"/>
                </a:lnTo>
                <a:lnTo>
                  <a:pt x="5638059" y="6059714"/>
                </a:lnTo>
                <a:lnTo>
                  <a:pt x="0" y="6059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6675305" y="99278"/>
            <a:ext cx="1733424" cy="1534868"/>
          </a:xfrm>
          <a:custGeom>
            <a:avLst/>
            <a:gdLst/>
            <a:ahLst/>
            <a:cxnLst/>
            <a:rect r="r" b="b" t="t" l="l"/>
            <a:pathLst>
              <a:path h="1534868" w="1733424">
                <a:moveTo>
                  <a:pt x="0" y="0"/>
                </a:moveTo>
                <a:lnTo>
                  <a:pt x="1733423" y="0"/>
                </a:lnTo>
                <a:lnTo>
                  <a:pt x="1733423" y="1534868"/>
                </a:lnTo>
                <a:lnTo>
                  <a:pt x="0" y="1534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-117645" y="8664088"/>
            <a:ext cx="1721508" cy="1524317"/>
          </a:xfrm>
          <a:custGeom>
            <a:avLst/>
            <a:gdLst/>
            <a:ahLst/>
            <a:cxnLst/>
            <a:rect r="r" b="b" t="t" l="l"/>
            <a:pathLst>
              <a:path h="1524317" w="1721508">
                <a:moveTo>
                  <a:pt x="0" y="0"/>
                </a:moveTo>
                <a:lnTo>
                  <a:pt x="1721507" y="0"/>
                </a:lnTo>
                <a:lnTo>
                  <a:pt x="1721507" y="1524317"/>
                </a:lnTo>
                <a:lnTo>
                  <a:pt x="0" y="15243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13690" y="3245681"/>
            <a:ext cx="7518222" cy="1820131"/>
          </a:xfrm>
          <a:custGeom>
            <a:avLst/>
            <a:gdLst/>
            <a:ahLst/>
            <a:cxnLst/>
            <a:rect r="r" b="b" t="t" l="l"/>
            <a:pathLst>
              <a:path h="1820131" w="7518222">
                <a:moveTo>
                  <a:pt x="0" y="0"/>
                </a:moveTo>
                <a:lnTo>
                  <a:pt x="7518222" y="0"/>
                </a:lnTo>
                <a:lnTo>
                  <a:pt x="7518222" y="1820132"/>
                </a:lnTo>
                <a:lnTo>
                  <a:pt x="0" y="1820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55292" r="0" b="-4626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13690" y="942912"/>
            <a:ext cx="8203522" cy="107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0"/>
              </a:lnSpc>
            </a:pPr>
            <a:r>
              <a:rPr lang="en-US" sz="7582" spc="-227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Existing solutions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1566" y="6180418"/>
            <a:ext cx="4077624" cy="814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5726" spc="-171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Algorithm?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66910" y="7280710"/>
            <a:ext cx="4101761" cy="112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1"/>
              </a:lnSpc>
            </a:pPr>
            <a:r>
              <a:rPr lang="en-US" sz="3983" spc="-119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All products taken as equal?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64675" y="8690318"/>
            <a:ext cx="5007990" cy="56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1"/>
              </a:lnSpc>
            </a:pPr>
            <a:r>
              <a:rPr lang="en-US" sz="3983" spc="-119" b="true">
                <a:solidFill>
                  <a:srgbClr val="205D1C"/>
                </a:solidFill>
                <a:latin typeface="Inter Bold"/>
                <a:ea typeface="Inter Bold"/>
                <a:cs typeface="Inter Bold"/>
                <a:sym typeface="Inter Bold"/>
              </a:rPr>
              <a:t>Calculated by price?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DAGV9j30Q8Y</dc:identifier>
  <dcterms:modified xsi:type="dcterms:W3CDTF">2011-08-01T06:04:30Z</dcterms:modified>
  <cp:revision>1</cp:revision>
  <dc:title>Protecting the Environment for the Future!</dc:title>
</cp:coreProperties>
</file>